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70" r:id="rId9"/>
    <p:sldId id="269" r:id="rId10"/>
    <p:sldId id="267" r:id="rId11"/>
    <p:sldId id="268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8" autoAdjust="0"/>
    <p:restoredTop sz="94660"/>
  </p:normalViewPr>
  <p:slideViewPr>
    <p:cSldViewPr>
      <p:cViewPr>
        <p:scale>
          <a:sx n="71" d="100"/>
          <a:sy n="71" d="100"/>
        </p:scale>
        <p:origin x="-115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97BCE-B0AB-4812-A120-0E0089BEC04C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39CD3-7B39-4FAA-BDE1-837893CF0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5CBA8-9FF1-41D2-BFA3-1C9CA890849C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59F0E-0DAD-49B3-85AF-32CAE82FD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C336-ECB7-4C8A-A083-449E9449B658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D0D2-BE83-4D11-B669-9B2D7EEC03FE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7CB4-6D7C-4223-89AC-B95377F859E8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42B7-DF71-4CA1-9736-45C51FD854B2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5B05-C870-4A43-B6A1-E6EBD05B0DB1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DBAD-2837-4813-A0B3-857DCADF1010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B65D-961C-41F9-88C7-892B652C5CB3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0B03-F335-408A-A851-00F35902FD84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B01D-D6F9-440B-88F0-04A83B3B98D3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9697A-E006-4660-AF7B-A4FAAD5FCB80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08DA-7D22-4730-ABC6-50A40F5BFDD1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A39764-023F-40D1-A75D-1DDD1CE00947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Dr. Michael </a:t>
            </a:r>
            <a:r>
              <a:rPr lang="en-US" sz="4000" b="1" dirty="0" err="1" smtClean="0"/>
              <a:t>Nasief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Digital Signal Processing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-914400" y="4876800"/>
            <a:ext cx="6400800" cy="160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Lec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Microcontroller </a:t>
            </a:r>
            <a:endParaRPr lang="ar-EG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" name="Picture 3" descr="C:\Documents and Settings\omar\Desktop\PIC16F874A_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752600"/>
            <a:ext cx="4724994" cy="390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5000"/>
            <a:ext cx="8229600" cy="1066800"/>
          </a:xfrm>
        </p:spPr>
        <p:txBody>
          <a:bodyPr/>
          <a:lstStyle/>
          <a:p>
            <a:r>
              <a:rPr lang="en-US" b="1" dirty="0" smtClean="0"/>
              <a:t>Features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 dirty="0"/>
          </a:p>
        </p:txBody>
      </p:sp>
      <p:pic>
        <p:nvPicPr>
          <p:cNvPr id="4" name="Picture 3" descr="C:\Documents and Settings\omar\Desktop\table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0"/>
            <a:ext cx="609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0000" t="12000" r="19375" b="10000"/>
          <a:stretch>
            <a:fillRect/>
          </a:stretch>
        </p:blipFill>
        <p:spPr bwMode="auto">
          <a:xfrm>
            <a:off x="1143000" y="457200"/>
            <a:ext cx="73914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Basic Sub Projects</a:t>
            </a:r>
            <a:endParaRPr lang="en-US" sz="6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Digital output</a:t>
            </a:r>
          </a:p>
          <a:p>
            <a:r>
              <a:rPr lang="en-US" sz="3600" dirty="0" smtClean="0"/>
              <a:t>Digital Input</a:t>
            </a:r>
          </a:p>
          <a:p>
            <a:r>
              <a:rPr lang="en-US" sz="3600" dirty="0" smtClean="0"/>
              <a:t>Key Pad</a:t>
            </a:r>
          </a:p>
          <a:p>
            <a:r>
              <a:rPr lang="en-US" sz="3600" dirty="0" smtClean="0"/>
              <a:t>LCD</a:t>
            </a:r>
          </a:p>
          <a:p>
            <a:r>
              <a:rPr lang="en-US" sz="3600" dirty="0" smtClean="0"/>
              <a:t>Analog to Digital</a:t>
            </a:r>
          </a:p>
          <a:p>
            <a:r>
              <a:rPr lang="en-US" sz="3600" dirty="0" smtClean="0"/>
              <a:t>Serial Communication  </a:t>
            </a:r>
          </a:p>
          <a:p>
            <a:r>
              <a:rPr lang="en-US" sz="3600" dirty="0" smtClean="0"/>
              <a:t>PC Interface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A linear discrete-time system is characterized by its response </a:t>
            </a:r>
            <a:r>
              <a:rPr lang="en-US" b="1" i="1" dirty="0" err="1" smtClean="0"/>
              <a:t>h</a:t>
            </a:r>
            <a:r>
              <a:rPr lang="en-US" b="1" i="1" baseline="-25000" dirty="0" err="1" smtClean="0"/>
              <a:t>k</a:t>
            </a:r>
            <a:r>
              <a:rPr lang="en-US" b="1" i="1" dirty="0" smtClean="0"/>
              <a:t>(n) </a:t>
            </a:r>
            <a:r>
              <a:rPr lang="en-US" dirty="0" smtClean="0"/>
              <a:t>to a delayed unit sample </a:t>
            </a:r>
          </a:p>
          <a:p>
            <a:pPr lvl="0"/>
            <a:endParaRPr lang="en-US" dirty="0" smtClean="0"/>
          </a:p>
          <a:p>
            <a:r>
              <a:rPr lang="en-US" dirty="0" smtClean="0"/>
              <a:t>For the linear system defined below, determine whether or not the system is shift-invariant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981200"/>
            <a:ext cx="1676400" cy="728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3962400"/>
            <a:ext cx="5330337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050" y="0"/>
            <a:ext cx="91821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 rot="1927615">
            <a:off x="6635331" y="4001912"/>
            <a:ext cx="21339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Before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49" y="0"/>
            <a:ext cx="906445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 rot="19750342">
            <a:off x="1670635" y="4139143"/>
            <a:ext cx="17075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After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 smtClean="0"/>
              <a:t>Determine whether or not the systems defined in Prob. </a:t>
            </a:r>
            <a:r>
              <a:rPr lang="en-US" sz="4000" b="1" dirty="0" smtClean="0"/>
              <a:t>1 </a:t>
            </a:r>
            <a:r>
              <a:rPr lang="en-US" sz="4000" dirty="0" smtClean="0"/>
              <a:t>are</a:t>
            </a:r>
          </a:p>
          <a:p>
            <a:pPr lvl="0"/>
            <a:r>
              <a:rPr lang="en-US" sz="4000" dirty="0" smtClean="0"/>
              <a:t>  stable</a:t>
            </a:r>
          </a:p>
          <a:p>
            <a:pPr lvl="0"/>
            <a:r>
              <a:rPr lang="en-US" sz="4000" dirty="0" smtClean="0"/>
              <a:t>  causal.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92011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1447800"/>
            <a:ext cx="8096250" cy="487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609600"/>
            <a:ext cx="79343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" y="2452688"/>
            <a:ext cx="7696200" cy="303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" y="381000"/>
            <a:ext cx="8029575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147</TotalTime>
  <Words>95</Words>
  <Application>Microsoft Office PowerPoint</Application>
  <PresentationFormat>On-screen Show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Digital Signal Processing</vt:lpstr>
      <vt:lpstr>Prob 1</vt:lpstr>
      <vt:lpstr>Slide 3</vt:lpstr>
      <vt:lpstr>Slide 4</vt:lpstr>
      <vt:lpstr>Prob 2</vt:lpstr>
      <vt:lpstr>Slide 6</vt:lpstr>
      <vt:lpstr>Prob 4</vt:lpstr>
      <vt:lpstr>Slide 8</vt:lpstr>
      <vt:lpstr>Slide 9</vt:lpstr>
      <vt:lpstr>Microcontroller </vt:lpstr>
      <vt:lpstr>Features </vt:lpstr>
      <vt:lpstr>Slide 12</vt:lpstr>
      <vt:lpstr>Basic Sub Projects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Signal Processing</dc:title>
  <dc:creator>mic</dc:creator>
  <cp:lastModifiedBy>mic</cp:lastModifiedBy>
  <cp:revision>92</cp:revision>
  <dcterms:created xsi:type="dcterms:W3CDTF">2006-08-16T00:00:00Z</dcterms:created>
  <dcterms:modified xsi:type="dcterms:W3CDTF">2013-12-19T02:47:01Z</dcterms:modified>
</cp:coreProperties>
</file>